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28"/>
  </p:notesMasterIdLst>
  <p:sldIdLst>
    <p:sldId id="256" r:id="rId2"/>
    <p:sldId id="287" r:id="rId3"/>
    <p:sldId id="257" r:id="rId4"/>
    <p:sldId id="258" r:id="rId5"/>
    <p:sldId id="259" r:id="rId6"/>
    <p:sldId id="260" r:id="rId7"/>
    <p:sldId id="261" r:id="rId8"/>
    <p:sldId id="286" r:id="rId9"/>
    <p:sldId id="262" r:id="rId10"/>
    <p:sldId id="263" r:id="rId11"/>
    <p:sldId id="264" r:id="rId12"/>
    <p:sldId id="265" r:id="rId13"/>
    <p:sldId id="266" r:id="rId14"/>
    <p:sldId id="278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7" r:id="rId23"/>
    <p:sldId id="274" r:id="rId24"/>
    <p:sldId id="275" r:id="rId25"/>
    <p:sldId id="276" r:id="rId26"/>
    <p:sldId id="285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6036"/>
  </p:normalViewPr>
  <p:slideViewPr>
    <p:cSldViewPr snapToGrid="0" snapToObjects="1">
      <p:cViewPr>
        <p:scale>
          <a:sx n="92" d="100"/>
          <a:sy n="92" d="100"/>
        </p:scale>
        <p:origin x="132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74493-BA12-3E4A-A07C-6B10FCBC6D87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5993CE-D0DE-1C4A-A483-FCEC58FB92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4008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4104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78220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5369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55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0849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97677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34012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82876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8440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044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259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9947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9929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5153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71232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29489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0335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139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endParaRPr lang="de-AT" sz="12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047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endParaRPr lang="de-AT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0667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endParaRPr lang="de-AT" sz="1200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083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endParaRPr lang="de-DE" sz="1200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4215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1223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endParaRPr lang="de-AT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638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endParaRPr lang="de-AT" sz="12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5993CE-D0DE-1C4A-A483-FCEC58FB929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757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3658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AT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0429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71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2371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7012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AT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5010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AT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764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661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4753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691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6348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55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561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5849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3382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3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AT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94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AT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B710084-C772-1744-B30E-CAB4489F1E4E}" type="datetimeFigureOut">
              <a:rPr lang="de-DE" smtClean="0"/>
              <a:t>11.02.16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56B5421-B99B-8340-8C64-044DD5BAA6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282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Volkswagen - ERP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Hagen Aad Fock, Stefan </a:t>
            </a:r>
            <a:r>
              <a:rPr lang="de-DE" dirty="0" err="1" smtClean="0">
                <a:latin typeface="Calibri" charset="0"/>
                <a:ea typeface="Calibri" charset="0"/>
                <a:cs typeface="Calibri" charset="0"/>
              </a:rPr>
              <a:t>Polydor</a:t>
            </a:r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, Thomas Taschner, Michael Weinberger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2202" y="170792"/>
            <a:ext cx="2913993" cy="291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2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Anteilsverteilung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50,73% Porsche Automobil Holding SE, Stuttgart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20,00% Land Niedersachsen, Hannover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17,00% </a:t>
            </a:r>
            <a:r>
              <a:rPr lang="de-DE" dirty="0" err="1" smtClean="0">
                <a:latin typeface="Calibri" charset="0"/>
                <a:ea typeface="Calibri" charset="0"/>
                <a:cs typeface="Calibri" charset="0"/>
              </a:rPr>
              <a:t>Qatar</a:t>
            </a:r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 Holding LLC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12,30% Andere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36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Unternehmenskultur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Muttergesellschaft des VW-Konzerns – Volkswagen AG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Konzernleitung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Mitglieder des Vorstandes &amp; Top Manager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Sorgt, dass Konzerninteressen bei Entscheidungen beachtet werden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Marken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Fast unabhängige Entwicklung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Konzerninteressen beachtet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41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Vorstand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9 Vorstandsmitglieder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Vorsitzender des Vorstandes: </a:t>
            </a:r>
            <a:r>
              <a:rPr lang="de-AT" dirty="0"/>
              <a:t>Prof. Dr. Dr. h. c. </a:t>
            </a:r>
            <a:r>
              <a:rPr lang="de-AT" dirty="0" err="1"/>
              <a:t>mult</a:t>
            </a:r>
            <a:r>
              <a:rPr lang="de-AT" dirty="0"/>
              <a:t>. Martin Winterkorn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Konzernweite Entscheidungen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Teilung in Geschäftsbereiche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25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Marken &amp; Hierarchie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06262" y="2261354"/>
            <a:ext cx="6892607" cy="4297391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04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Tochtergesellschaften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50519" y="2667000"/>
            <a:ext cx="4686300" cy="31242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20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Calibri" charset="0"/>
                <a:ea typeface="Calibri" charset="0"/>
                <a:cs typeface="Calibri" charset="0"/>
              </a:rPr>
              <a:t>Volkswagen </a:t>
            </a:r>
            <a:r>
              <a:rPr lang="de-DE" dirty="0" err="1">
                <a:latin typeface="Calibri" charset="0"/>
                <a:ea typeface="Calibri" charset="0"/>
                <a:cs typeface="Calibri" charset="0"/>
              </a:rPr>
              <a:t>Logistics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039007"/>
            <a:ext cx="10018713" cy="4309241"/>
          </a:xfrm>
        </p:spPr>
        <p:txBody>
          <a:bodyPr>
            <a:normAutofit/>
          </a:bodyPr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Wolfsburg – Firmensitz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Nicht nur interne Logistik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Gesamte Supply-Chain wird betreut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Dazu noch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Lagerung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Transport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Verpackung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Entsorgung</a:t>
            </a:r>
          </a:p>
          <a:p>
            <a:pPr lvl="1"/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Volkswagen </a:t>
            </a:r>
            <a:r>
              <a:rPr lang="de-DE" dirty="0" err="1" smtClean="0">
                <a:latin typeface="Calibri" charset="0"/>
                <a:ea typeface="Calibri" charset="0"/>
                <a:cs typeface="Calibri" charset="0"/>
              </a:rPr>
              <a:t>Logistics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de-DE" dirty="0">
                <a:latin typeface="Calibri" charset="0"/>
                <a:ea typeface="Calibri" charset="0"/>
                <a:cs typeface="Calibri" charset="0"/>
              </a:rPr>
              <a:t>600 Mitarbeiter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130 Märkte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43 Mrd. Teile jährlich transportiert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Innovation und modernste Technologien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Fahrerlose, Lasergesteuerte Transportsysteme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25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Marktanteile Weltweit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6057" y="2261354"/>
            <a:ext cx="6562811" cy="3939752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9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Marktanteile Europa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16081" y="2438399"/>
            <a:ext cx="6382788" cy="3833666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4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Marktanteile China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18843" y="2261354"/>
            <a:ext cx="3116166" cy="411133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62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Übersicht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3622963"/>
            <a:ext cx="10018713" cy="3124201"/>
          </a:xfrm>
        </p:spPr>
        <p:txBody>
          <a:bodyPr>
            <a:normAutofit fontScale="85000" lnSpcReduction="20000"/>
          </a:bodyPr>
          <a:lstStyle/>
          <a:p>
            <a:r>
              <a:rPr lang="de-DE" dirty="0" smtClean="0"/>
              <a:t>Geschichte</a:t>
            </a:r>
          </a:p>
          <a:p>
            <a:r>
              <a:rPr lang="de-DE" dirty="0" smtClean="0"/>
              <a:t>Aktueller Stand</a:t>
            </a:r>
          </a:p>
          <a:p>
            <a:r>
              <a:rPr lang="de-DE" dirty="0" smtClean="0"/>
              <a:t>Finanzen</a:t>
            </a:r>
          </a:p>
          <a:p>
            <a:r>
              <a:rPr lang="de-DE" dirty="0" smtClean="0"/>
              <a:t>Tochtergesellschaften</a:t>
            </a:r>
          </a:p>
          <a:p>
            <a:r>
              <a:rPr lang="de-DE" dirty="0" smtClean="0"/>
              <a:t>Volkswagen </a:t>
            </a:r>
            <a:r>
              <a:rPr lang="de-DE" dirty="0" err="1" smtClean="0"/>
              <a:t>Logistics</a:t>
            </a:r>
            <a:endParaRPr lang="de-DE" dirty="0" smtClean="0"/>
          </a:p>
          <a:p>
            <a:r>
              <a:rPr lang="de-DE" dirty="0" smtClean="0"/>
              <a:t>Marktanteile</a:t>
            </a:r>
          </a:p>
          <a:p>
            <a:r>
              <a:rPr lang="de-DE" dirty="0" smtClean="0"/>
              <a:t>Ziele</a:t>
            </a:r>
          </a:p>
          <a:p>
            <a:r>
              <a:rPr lang="de-DE" dirty="0" smtClean="0"/>
              <a:t>ERP-Evaluierung</a:t>
            </a:r>
          </a:p>
          <a:p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696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Calibri" charset="0"/>
                <a:ea typeface="Calibri" charset="0"/>
                <a:cs typeface="Calibri" charset="0"/>
              </a:rPr>
              <a:t>Marktanteile USA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54508" y="2102909"/>
            <a:ext cx="3878317" cy="4576414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4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Ziele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Steigerung der Qualität und Kundenzufriedenheit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Absatzsteigerung auf 10 Mio. Fahrzeuge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Steigerung der Umsatzrendite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Asien und Amerika – Neue Märkte erschließen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Elektro- &amp; Hybrid Fahrzeuge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Nachhaltigkeit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6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Produktspektrum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261354"/>
            <a:ext cx="10018713" cy="4065873"/>
          </a:xfrm>
        </p:spPr>
        <p:txBody>
          <a:bodyPr>
            <a:normAutofit/>
          </a:bodyPr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Automobil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Pkw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Gütertransporter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Personentransporter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Finanzdienstleistung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Finanzierung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Liesing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Versicherung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1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ERP Auswahlkriterien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Komplexität des Unternehmens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Internationale Tätigkeit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Keine Kosten scheuen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Support von Planung bis Installation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Schulung der Mitarbeiter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Systemunabhängigkeit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3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Calibri" charset="0"/>
                <a:ea typeface="Calibri" charset="0"/>
                <a:cs typeface="Calibri" charset="0"/>
              </a:rPr>
              <a:t>KCS.net</a:t>
            </a:r>
            <a:r>
              <a:rPr lang="de-DE" dirty="0">
                <a:latin typeface="Calibri" charset="0"/>
                <a:ea typeface="Calibri" charset="0"/>
                <a:cs typeface="Calibri" charset="0"/>
              </a:rPr>
              <a:t> Holding AG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2290256"/>
            <a:ext cx="10018713" cy="454573"/>
          </a:xfrm>
        </p:spPr>
        <p:txBody>
          <a:bodyPr>
            <a:normAutofit/>
          </a:bodyPr>
          <a:lstStyle/>
          <a:p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KCS.net</a:t>
            </a:r>
            <a:r>
              <a:rPr lang="de-DE" sz="1600" dirty="0">
                <a:latin typeface="Calibri" charset="0"/>
                <a:ea typeface="Calibri" charset="0"/>
                <a:cs typeface="Calibri" charset="0"/>
              </a:rPr>
              <a:t> Holding AG / Microsoft Dynamics AX 2012 Branchenwelten </a:t>
            </a:r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by</a:t>
            </a:r>
            <a:r>
              <a:rPr lang="de-DE" sz="16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KCS.net</a:t>
            </a:r>
            <a:endParaRPr lang="de-DE" sz="16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374" y="2773731"/>
            <a:ext cx="4846583" cy="380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09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Calibri" charset="0"/>
                <a:ea typeface="Calibri" charset="0"/>
                <a:cs typeface="Calibri" charset="0"/>
              </a:rPr>
              <a:t>itelligence</a:t>
            </a:r>
            <a:r>
              <a:rPr lang="de-DE" dirty="0">
                <a:latin typeface="Calibri" charset="0"/>
                <a:ea typeface="Calibri" charset="0"/>
                <a:cs typeface="Calibri" charset="0"/>
              </a:rPr>
              <a:t> AG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1" y="2209511"/>
            <a:ext cx="10018713" cy="443065"/>
          </a:xfrm>
        </p:spPr>
        <p:txBody>
          <a:bodyPr>
            <a:normAutofit/>
          </a:bodyPr>
          <a:lstStyle/>
          <a:p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itelligence</a:t>
            </a:r>
            <a:r>
              <a:rPr lang="de-DE" sz="1600" dirty="0">
                <a:latin typeface="Calibri" charset="0"/>
                <a:ea typeface="Calibri" charset="0"/>
                <a:cs typeface="Calibri" charset="0"/>
              </a:rPr>
              <a:t> AG / </a:t>
            </a:r>
            <a:r>
              <a:rPr lang="de-DE" sz="1600" dirty="0" err="1">
                <a:latin typeface="Calibri" charset="0"/>
                <a:ea typeface="Calibri" charset="0"/>
                <a:cs typeface="Calibri" charset="0"/>
              </a:rPr>
              <a:t>itelligence</a:t>
            </a:r>
            <a:r>
              <a:rPr lang="de-DE" sz="1600" dirty="0">
                <a:latin typeface="Calibri" charset="0"/>
                <a:ea typeface="Calibri" charset="0"/>
                <a:cs typeface="Calibri" charset="0"/>
              </a:rPr>
              <a:t> ERP Branchenlösungen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6916" y="2666999"/>
            <a:ext cx="5073501" cy="399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09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484310" y="2956035"/>
            <a:ext cx="10018713" cy="1752599"/>
          </a:xfrm>
        </p:spPr>
        <p:txBody>
          <a:bodyPr/>
          <a:lstStyle/>
          <a:p>
            <a:r>
              <a:rPr lang="de-DE" dirty="0" smtClean="0"/>
              <a:t>Danke für Euer aufmerksames Lauschen ;)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57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Geschichte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1904 erstmalige Erwähnung von Volkswagen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1937 Gründung der Gesellschaft zur Vorbereitung des Volkswagen mbH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1938 </a:t>
            </a:r>
            <a:r>
              <a:rPr lang="de-DE" smtClean="0">
                <a:latin typeface="Calibri" charset="0"/>
                <a:ea typeface="Calibri" charset="0"/>
                <a:cs typeface="Calibri" charset="0"/>
              </a:rPr>
              <a:t>-&gt; Volkswagenwerk </a:t>
            </a:r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GmbH</a:t>
            </a:r>
          </a:p>
          <a:p>
            <a:r>
              <a:rPr lang="de-DE" dirty="0" err="1" smtClean="0">
                <a:latin typeface="Calibri" charset="0"/>
                <a:ea typeface="Calibri" charset="0"/>
                <a:cs typeface="Calibri" charset="0"/>
              </a:rPr>
              <a:t>KdF</a:t>
            </a:r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 Wagen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4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2.Weltkrieg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Stilllegung der Autoproduktion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Umstellung Rüstungsgüter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KZ Arbeitsdorf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Ende des Krieges</a:t>
            </a:r>
          </a:p>
          <a:p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71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Wirtschaftsaufschwung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1955 1.Mio Käfer produziert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1960 VW GmbH -&gt; AG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1969 Audi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1973 Passat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1974 Golf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2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Aktuell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2003 Gewinneinbruch von 50%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2005 Korruptionsskandal/Streik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2014 10,14 Mio. verkaufte Fahrzeuge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2015 mehr als Toyota, Abgasskandal, Studie von ICCT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89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Finanzen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2013 197 € Mrd. Umsatz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2014 200 € Mrd. Umsatzgrenze geknackt</a:t>
            </a:r>
          </a:p>
          <a:p>
            <a:pPr lvl="1"/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12,7 € Mrd. Gewinn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7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Börsenwert/Marktkapitalisierung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50519" y="2667000"/>
            <a:ext cx="46863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Aktien</a:t>
            </a:r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484310" y="1367159"/>
            <a:ext cx="10018713" cy="3124201"/>
          </a:xfrm>
        </p:spPr>
        <p:txBody>
          <a:bodyPr/>
          <a:lstStyle/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Vorzugs- und Stammaktien</a:t>
            </a:r>
          </a:p>
          <a:p>
            <a:r>
              <a:rPr lang="de-DE" dirty="0" smtClean="0">
                <a:latin typeface="Calibri" charset="0"/>
                <a:ea typeface="Calibri" charset="0"/>
                <a:cs typeface="Calibri" charset="0"/>
              </a:rPr>
              <a:t>Aktienstand bei 105 €</a:t>
            </a:r>
          </a:p>
          <a:p>
            <a:endParaRPr lang="de-DE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869" y="457200"/>
            <a:ext cx="1804154" cy="1804154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1474" y="3218239"/>
            <a:ext cx="4653828" cy="315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75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0</TotalTime>
  <Words>361</Words>
  <Application>Microsoft Macintosh PowerPoint</Application>
  <PresentationFormat>Breitbild</PresentationFormat>
  <Paragraphs>135</Paragraphs>
  <Slides>26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0" baseType="lpstr">
      <vt:lpstr>Arial</vt:lpstr>
      <vt:lpstr>Calibri</vt:lpstr>
      <vt:lpstr>Corbel</vt:lpstr>
      <vt:lpstr>Parallax</vt:lpstr>
      <vt:lpstr>Volkswagen - ERP</vt:lpstr>
      <vt:lpstr>Übersicht</vt:lpstr>
      <vt:lpstr>Geschichte</vt:lpstr>
      <vt:lpstr>2.Weltkrieg</vt:lpstr>
      <vt:lpstr>Wirtschaftsaufschwung</vt:lpstr>
      <vt:lpstr>Aktuell</vt:lpstr>
      <vt:lpstr>Finanzen</vt:lpstr>
      <vt:lpstr>Börsenwert/Marktkapitalisierung</vt:lpstr>
      <vt:lpstr>Aktien</vt:lpstr>
      <vt:lpstr>Anteilsverteilung</vt:lpstr>
      <vt:lpstr>Unternehmenskultur</vt:lpstr>
      <vt:lpstr>Vorstand</vt:lpstr>
      <vt:lpstr>Marken &amp; Hierarchie</vt:lpstr>
      <vt:lpstr>Tochtergesellschaften</vt:lpstr>
      <vt:lpstr>Volkswagen Logistics</vt:lpstr>
      <vt:lpstr>Volkswagen Logistics</vt:lpstr>
      <vt:lpstr>Marktanteile Weltweit</vt:lpstr>
      <vt:lpstr>Marktanteile Europa</vt:lpstr>
      <vt:lpstr>Marktanteile China</vt:lpstr>
      <vt:lpstr>Marktanteile USA</vt:lpstr>
      <vt:lpstr>Ziele</vt:lpstr>
      <vt:lpstr>Produktspektrum</vt:lpstr>
      <vt:lpstr>ERP Auswahlkriterien</vt:lpstr>
      <vt:lpstr>KCS.net Holding AG</vt:lpstr>
      <vt:lpstr>itelligence AG</vt:lpstr>
      <vt:lpstr>Danke für Euer aufmerksames Lauschen ;)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stefan polydor</dc:creator>
  <cp:lastModifiedBy>stefan polydor</cp:lastModifiedBy>
  <cp:revision>114</cp:revision>
  <dcterms:created xsi:type="dcterms:W3CDTF">2016-02-01T16:01:18Z</dcterms:created>
  <dcterms:modified xsi:type="dcterms:W3CDTF">2016-02-11T15:01:21Z</dcterms:modified>
</cp:coreProperties>
</file>

<file path=docProps/thumbnail.jpeg>
</file>